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270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287" r:id="rId33"/>
    <p:sldId id="299" r:id="rId34"/>
    <p:sldId id="296" r:id="rId35"/>
    <p:sldId id="295" r:id="rId36"/>
    <p:sldId id="274" r:id="rId37"/>
    <p:sldId id="291" r:id="rId38"/>
    <p:sldId id="292" r:id="rId39"/>
    <p:sldId id="293" r:id="rId40"/>
    <p:sldId id="282" r:id="rId41"/>
    <p:sldId id="288" r:id="rId42"/>
    <p:sldId id="28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9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6.png"/><Relationship Id="rId7" Type="http://schemas.openxmlformats.org/officeDocument/2006/relationships/image" Target="../media/image17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image" Target="../media/image900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11" Type="http://schemas.openxmlformats.org/officeDocument/2006/relationships/slide" Target="slide40.xml"/><Relationship Id="rId5" Type="http://schemas.openxmlformats.org/officeDocument/2006/relationships/slide" Target="slide36.xml"/><Relationship Id="rId10" Type="http://schemas.openxmlformats.org/officeDocument/2006/relationships/slide" Target="slide42.xml"/><Relationship Id="rId4" Type="http://schemas.openxmlformats.org/officeDocument/2006/relationships/slide" Target="slide34.xml"/><Relationship Id="rId9" Type="http://schemas.openxmlformats.org/officeDocument/2006/relationships/slide" Target="slide4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7.png"/><Relationship Id="rId7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96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7" Type="http://schemas.openxmlformats.org/officeDocument/2006/relationships/image" Target="../media/image9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97.png"/><Relationship Id="rId10" Type="http://schemas.openxmlformats.org/officeDocument/2006/relationships/image" Target="../media/image46.png"/><Relationship Id="rId4" Type="http://schemas.openxmlformats.org/officeDocument/2006/relationships/image" Target="../media/image260.png"/><Relationship Id="rId9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359089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941295" y="5543764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5614082" y="5440098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b="15640"/>
          <a:stretch/>
        </p:blipFill>
        <p:spPr>
          <a:xfrm>
            <a:off x="769048" y="2650155"/>
            <a:ext cx="5057086" cy="46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52" y="3407881"/>
            <a:ext cx="1627162" cy="3272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7BD7DB-CF78-286E-12EE-CB045467ED2E}"/>
              </a:ext>
            </a:extLst>
          </p:cNvPr>
          <p:cNvSpPr txBox="1"/>
          <p:nvPr/>
        </p:nvSpPr>
        <p:spPr>
          <a:xfrm>
            <a:off x="8884022" y="436248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(Poisson Boltzmann Equation)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8928847" y="556957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95" y="1764493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323" y="1764493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23" y="2617084"/>
            <a:ext cx="1542210" cy="25282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103DD7-EA9F-868E-48EC-40956E8DC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062" y="4371524"/>
            <a:ext cx="4083801" cy="55942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6232E69-E319-6584-8EF7-8642231C633B}"/>
              </a:ext>
            </a:extLst>
          </p:cNvPr>
          <p:cNvGrpSpPr/>
          <p:nvPr/>
        </p:nvGrpSpPr>
        <p:grpSpPr>
          <a:xfrm>
            <a:off x="5614082" y="4114505"/>
            <a:ext cx="1596861" cy="1116831"/>
            <a:chOff x="5614082" y="4114505"/>
            <a:chExt cx="1596861" cy="11168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4410FF-7CA2-04BC-1B32-C4EF19621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68DFBFE-3395-6497-2D83-DCEB88C2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612081"/>
            <a:ext cx="6217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6981677" y="2915479"/>
            <a:ext cx="3257845" cy="187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2105183" y="3412236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1947058" y="2524125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4703106" y="3755028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4276853" y="385351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4074079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3541022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2846948" y="340127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2438478" y="355225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4726396" y="345086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4326967" y="333141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5152109" y="3570619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5390629" y="372269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4362644" y="4438500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4310050" y="4474272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2882625" y="4438500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2932709" y="448550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5143528" y="319389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5796402" y="379606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5575362" y="303980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5301544" y="2777932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5555068" y="404846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4868257" y="284383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4463234" y="309763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2556231" y="326240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3807263" y="389744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5031098" y="396038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3387728" y="31587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5786994" y="33627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7793828" y="2018581"/>
            <a:ext cx="3565130" cy="3386469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/>
                  <a:t>SFBox</a:t>
                </a:r>
                <a:r>
                  <a:rPr lang="en-US" sz="1600" dirty="0"/>
                  <a:t> numerical problem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8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1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1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2"/>
                <a:stretch>
                  <a:fillRect l="-464" t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SFBox</a:t>
            </a:r>
            <a:r>
              <a:rPr lang="en-US" dirty="0"/>
              <a:t>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1" y="104745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42910" y="165534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449069" y="3287026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A21E8-95E8-690D-34CF-89AF52E2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80" y="1064581"/>
            <a:ext cx="4451773" cy="1105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BE09B-D750-D814-4DF6-76BE8073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8" y="3429000"/>
            <a:ext cx="5973709" cy="1722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EAF28A-E0C9-21D7-743B-DD1DD134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80" y="3345891"/>
            <a:ext cx="5869209" cy="3073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37B2D-BE53-F461-F64B-0BA4A25C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85" y="1153765"/>
            <a:ext cx="4641764" cy="12526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CE4F68-FF7E-A2F0-D0B3-8E5B678D8F0B}"/>
              </a:ext>
            </a:extLst>
          </p:cNvPr>
          <p:cNvCxnSpPr/>
          <p:nvPr/>
        </p:nvCxnSpPr>
        <p:spPr>
          <a:xfrm>
            <a:off x="5427133" y="1435643"/>
            <a:ext cx="778934" cy="4529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DD697-F3E2-7D39-8309-8FE17F68A7BC}"/>
              </a:ext>
            </a:extLst>
          </p:cNvPr>
          <p:cNvCxnSpPr>
            <a:cxnSpLocks/>
          </p:cNvCxnSpPr>
          <p:nvPr/>
        </p:nvCxnSpPr>
        <p:spPr>
          <a:xfrm flipV="1">
            <a:off x="5427133" y="1354667"/>
            <a:ext cx="778934" cy="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BED697-8D70-31C0-F90C-DBB776EC2950}"/>
              </a:ext>
            </a:extLst>
          </p:cNvPr>
          <p:cNvCxnSpPr/>
          <p:nvPr/>
        </p:nvCxnSpPr>
        <p:spPr>
          <a:xfrm flipH="1">
            <a:off x="4563374" y="2329132"/>
            <a:ext cx="2087592" cy="9532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64D82B-5A08-9813-679F-BB7155DC208D}"/>
              </a:ext>
            </a:extLst>
          </p:cNvPr>
          <p:cNvCxnSpPr>
            <a:cxnSpLocks/>
          </p:cNvCxnSpPr>
          <p:nvPr/>
        </p:nvCxnSpPr>
        <p:spPr>
          <a:xfrm>
            <a:off x="862642" y="3881957"/>
            <a:ext cx="55209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B0852-76BD-3EF3-652E-719E4A723A98}"/>
              </a:ext>
            </a:extLst>
          </p:cNvPr>
          <p:cNvCxnSpPr>
            <a:cxnSpLocks/>
          </p:cNvCxnSpPr>
          <p:nvPr/>
        </p:nvCxnSpPr>
        <p:spPr>
          <a:xfrm>
            <a:off x="2667122" y="5151272"/>
            <a:ext cx="294004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BE9D4E-2101-608D-51A8-F3FAB96D793C}"/>
              </a:ext>
            </a:extLst>
          </p:cNvPr>
          <p:cNvCxnSpPr>
            <a:cxnSpLocks/>
          </p:cNvCxnSpPr>
          <p:nvPr/>
        </p:nvCxnSpPr>
        <p:spPr>
          <a:xfrm flipV="1">
            <a:off x="6706606" y="5226651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753229-2028-66A5-278A-825CDD879CD3}"/>
              </a:ext>
            </a:extLst>
          </p:cNvPr>
          <p:cNvCxnSpPr>
            <a:cxnSpLocks/>
          </p:cNvCxnSpPr>
          <p:nvPr/>
        </p:nvCxnSpPr>
        <p:spPr>
          <a:xfrm flipV="1">
            <a:off x="6801738" y="582327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E8CB-09A5-A4B6-77B8-EF2E4969CB2C}"/>
              </a:ext>
            </a:extLst>
          </p:cNvPr>
          <p:cNvCxnSpPr>
            <a:cxnSpLocks/>
          </p:cNvCxnSpPr>
          <p:nvPr/>
        </p:nvCxnSpPr>
        <p:spPr>
          <a:xfrm flipV="1">
            <a:off x="6801738" y="645680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0FE8D0-40A4-64CF-1B8F-51AE9EEEC775}"/>
              </a:ext>
            </a:extLst>
          </p:cNvPr>
          <p:cNvCxnSpPr>
            <a:cxnSpLocks/>
          </p:cNvCxnSpPr>
          <p:nvPr/>
        </p:nvCxnSpPr>
        <p:spPr>
          <a:xfrm>
            <a:off x="4982214" y="1953747"/>
            <a:ext cx="35693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CEDE1-F995-B330-4C42-A916C8C14589}"/>
              </a:ext>
            </a:extLst>
          </p:cNvPr>
          <p:cNvCxnSpPr>
            <a:cxnSpLocks/>
          </p:cNvCxnSpPr>
          <p:nvPr/>
        </p:nvCxnSpPr>
        <p:spPr>
          <a:xfrm>
            <a:off x="4982213" y="2356313"/>
            <a:ext cx="35693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C62261-1E9D-D634-7E6F-2C0D7F521730}"/>
              </a:ext>
            </a:extLst>
          </p:cNvPr>
          <p:cNvCxnSpPr>
            <a:cxnSpLocks/>
          </p:cNvCxnSpPr>
          <p:nvPr/>
        </p:nvCxnSpPr>
        <p:spPr>
          <a:xfrm flipV="1">
            <a:off x="10126312" y="4504029"/>
            <a:ext cx="842986" cy="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0243CA-491B-D0F1-F0D9-EB6CC76AA107}"/>
              </a:ext>
            </a:extLst>
          </p:cNvPr>
          <p:cNvCxnSpPr>
            <a:cxnSpLocks/>
          </p:cNvCxnSpPr>
          <p:nvPr/>
        </p:nvCxnSpPr>
        <p:spPr>
          <a:xfrm>
            <a:off x="8767163" y="5151272"/>
            <a:ext cx="144363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DDA66BA-AEA5-C165-3201-B4B56D202F04}"/>
              </a:ext>
            </a:extLst>
          </p:cNvPr>
          <p:cNvSpPr/>
          <p:nvPr/>
        </p:nvSpPr>
        <p:spPr>
          <a:xfrm>
            <a:off x="9572625" y="5325664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1ED0AA-6F32-008D-C9AD-3E3E8EC79A5E}"/>
              </a:ext>
            </a:extLst>
          </p:cNvPr>
          <p:cNvSpPr/>
          <p:nvPr/>
        </p:nvSpPr>
        <p:spPr>
          <a:xfrm>
            <a:off x="9572625" y="5917065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8FEB8D-7E55-92A5-268A-0516FB3E450F}"/>
              </a:ext>
            </a:extLst>
          </p:cNvPr>
          <p:cNvCxnSpPr>
            <a:cxnSpLocks/>
          </p:cNvCxnSpPr>
          <p:nvPr/>
        </p:nvCxnSpPr>
        <p:spPr>
          <a:xfrm>
            <a:off x="10547805" y="5772384"/>
            <a:ext cx="12822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99752F2-7976-E2E5-1CDC-40C0BDBF1D45}"/>
              </a:ext>
            </a:extLst>
          </p:cNvPr>
          <p:cNvSpPr txBox="1"/>
          <p:nvPr/>
        </p:nvSpPr>
        <p:spPr>
          <a:xfrm>
            <a:off x="10667153" y="5460889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derivation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12121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722" y="3189229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66675" y="3223453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7418785" y="624205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39661AE-7183-878F-9D69-B242A9F03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23" y="3379322"/>
            <a:ext cx="4792664" cy="1210269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F45433A4-FE39-48C0-D062-166579663F10}"/>
              </a:ext>
            </a:extLst>
          </p:cNvPr>
          <p:cNvSpPr/>
          <p:nvPr/>
        </p:nvSpPr>
        <p:spPr>
          <a:xfrm>
            <a:off x="1228725" y="3429000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593323-E372-052D-7061-752E11FBF0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042067"/>
            <a:ext cx="5890725" cy="141591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4E05FF1-8435-D83C-104E-6448468CEF68}"/>
              </a:ext>
            </a:extLst>
          </p:cNvPr>
          <p:cNvCxnSpPr/>
          <p:nvPr/>
        </p:nvCxnSpPr>
        <p:spPr>
          <a:xfrm>
            <a:off x="2571750" y="4688814"/>
            <a:ext cx="0" cy="578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E0C13F-4CB6-00E6-CFFF-380A61C69149}"/>
              </a:ext>
            </a:extLst>
          </p:cNvPr>
          <p:cNvCxnSpPr/>
          <p:nvPr/>
        </p:nvCxnSpPr>
        <p:spPr>
          <a:xfrm>
            <a:off x="5905500" y="3223453"/>
            <a:ext cx="0" cy="36345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F3CEEE-D359-8FD7-C278-3E9349AE8156}"/>
              </a:ext>
            </a:extLst>
          </p:cNvPr>
          <p:cNvCxnSpPr/>
          <p:nvPr/>
        </p:nvCxnSpPr>
        <p:spPr>
          <a:xfrm flipV="1">
            <a:off x="0" y="3924300"/>
            <a:ext cx="1228725" cy="552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557C04A-1DBC-CD3D-9FAB-765F26F139F1}"/>
              </a:ext>
            </a:extLst>
          </p:cNvPr>
          <p:cNvSpPr txBox="1"/>
          <p:nvPr/>
        </p:nvSpPr>
        <p:spPr>
          <a:xfrm rot="20065615">
            <a:off x="91921" y="4137162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Prev</a:t>
            </a:r>
            <a:r>
              <a:rPr lang="en-US" sz="1400" dirty="0">
                <a:latin typeface="Lucida grande" panose="020B0502040204020203"/>
              </a:rPr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Straight-forward incorporation of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1166357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3799</TotalTime>
  <Words>1814</Words>
  <Application>Microsoft Office PowerPoint</Application>
  <PresentationFormat>Widescreen</PresentationFormat>
  <Paragraphs>395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Propagator, Q_p derivation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160</cp:revision>
  <dcterms:created xsi:type="dcterms:W3CDTF">2022-03-28T18:43:16Z</dcterms:created>
  <dcterms:modified xsi:type="dcterms:W3CDTF">2022-08-30T21:58:15Z</dcterms:modified>
</cp:coreProperties>
</file>